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177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2617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644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1007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9301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1"/>
          <a:stretch/>
        </p:blipFill>
        <p:spPr>
          <a:xfrm>
            <a:off x="-9832" y="707886"/>
            <a:ext cx="9153832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506" y="4979161"/>
            <a:ext cx="736042" cy="147208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1844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209 L -0.00069 -0.227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08"/>
          <a:stretch/>
        </p:blipFill>
        <p:spPr>
          <a:xfrm>
            <a:off x="0" y="699323"/>
            <a:ext cx="9144000" cy="615867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577" y="5691074"/>
            <a:ext cx="549783" cy="109956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0942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92 L -0.00122 -0.16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1"/>
          <a:stretch/>
        </p:blipFill>
        <p:spPr>
          <a:xfrm>
            <a:off x="-9832" y="707886"/>
            <a:ext cx="9153832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506" y="4979161"/>
            <a:ext cx="736042" cy="147208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5632815"/>
            <a:ext cx="9142553" cy="1306465"/>
            <a:chOff x="14993" y="6969118"/>
            <a:chExt cx="9142553" cy="1306465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126907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7595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08"/>
          <a:stretch/>
        </p:blipFill>
        <p:spPr>
          <a:xfrm>
            <a:off x="0" y="699323"/>
            <a:ext cx="9144000" cy="615867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577" y="5691074"/>
            <a:ext cx="549783" cy="109956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6158894"/>
            <a:ext cx="9136565" cy="935141"/>
            <a:chOff x="14993" y="6969118"/>
            <a:chExt cx="9136565" cy="935141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897749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0.90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9904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11394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1935</cp:revision>
  <cp:lastPrinted>2021-06-25T07:07:00Z</cp:lastPrinted>
  <dcterms:created xsi:type="dcterms:W3CDTF">2019-05-16T01:35:00Z</dcterms:created>
  <dcterms:modified xsi:type="dcterms:W3CDTF">2023-03-23T01:34:07Z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