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49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6077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9700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627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9375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1586"/>
            <a:ext cx="9144000" cy="65164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755" y="4201952"/>
            <a:ext cx="979752" cy="1959504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702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09 L -0.00069 -0.3365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/>
          <a:srcRect b="6431"/>
          <a:stretch/>
        </p:blipFill>
        <p:spPr>
          <a:xfrm>
            <a:off x="0" y="427522"/>
            <a:ext cx="9144000" cy="643047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37" y="4733593"/>
            <a:ext cx="938403" cy="187680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3174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208 L -0.00122 -0.2856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1586"/>
            <a:ext cx="9144000" cy="65164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755" y="4201952"/>
            <a:ext cx="979752" cy="1959504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4892201"/>
            <a:ext cx="9142553" cy="2039541"/>
            <a:chOff x="14993" y="6969118"/>
            <a:chExt cx="9142553" cy="2039541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00214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8912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/>
          <a:srcRect b="6431"/>
          <a:stretch/>
        </p:blipFill>
        <p:spPr>
          <a:xfrm>
            <a:off x="0" y="427522"/>
            <a:ext cx="9144000" cy="643047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37" y="4733593"/>
            <a:ext cx="938403" cy="187680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5363384"/>
            <a:ext cx="9136565" cy="1604575"/>
            <a:chOff x="14993" y="6969118"/>
            <a:chExt cx="9136565" cy="1604575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56718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7658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1934</cp:revision>
  <cp:lastPrinted>2021-06-25T07:07:00Z</cp:lastPrinted>
  <dcterms:created xsi:type="dcterms:W3CDTF">2019-05-16T01:35:00Z</dcterms:created>
  <dcterms:modified xsi:type="dcterms:W3CDTF">2023-03-23T01:32:44Z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