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2932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9994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1846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7350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8" r="6918"/>
          <a:stretch/>
        </p:blipFill>
        <p:spPr>
          <a:xfrm>
            <a:off x="0" y="701266"/>
            <a:ext cx="9144000" cy="615673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242" y="5633884"/>
            <a:ext cx="612058" cy="122411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3625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231 L -0.00069 -0.3342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99"/>
          <a:stretch/>
        </p:blipFill>
        <p:spPr>
          <a:xfrm>
            <a:off x="-13750" y="707887"/>
            <a:ext cx="9157750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737" y="4876800"/>
            <a:ext cx="498159" cy="99631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93543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208 L -0.00122 -0.432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8" r="6918"/>
          <a:stretch/>
        </p:blipFill>
        <p:spPr>
          <a:xfrm>
            <a:off x="0" y="701266"/>
            <a:ext cx="9144000" cy="615673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242" y="5633884"/>
            <a:ext cx="612058" cy="122411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4903825"/>
            <a:ext cx="9142553" cy="2019489"/>
            <a:chOff x="14993" y="6969118"/>
            <a:chExt cx="9142553" cy="2019489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98209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9196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99"/>
          <a:stretch/>
        </p:blipFill>
        <p:spPr>
          <a:xfrm>
            <a:off x="-13750" y="707887"/>
            <a:ext cx="9157750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737" y="4876800"/>
            <a:ext cx="498159" cy="99631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4356731"/>
            <a:ext cx="9136565" cy="2573840"/>
            <a:chOff x="14993" y="6969118"/>
            <a:chExt cx="9136565" cy="2573840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53644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989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1935</cp:revision>
  <cp:lastPrinted>2021-06-25T07:07:00Z</cp:lastPrinted>
  <dcterms:created xsi:type="dcterms:W3CDTF">2019-05-16T01:35:00Z</dcterms:created>
  <dcterms:modified xsi:type="dcterms:W3CDTF">2023-03-23T01:31:29Z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