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3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984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167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86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792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08"/>
          <a:stretch/>
        </p:blipFill>
        <p:spPr>
          <a:xfrm>
            <a:off x="-1" y="707887"/>
            <a:ext cx="914400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8" y="4468300"/>
            <a:ext cx="936000" cy="18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179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778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29"/>
          <a:stretch/>
        </p:blipFill>
        <p:spPr>
          <a:xfrm>
            <a:off x="-1" y="697620"/>
            <a:ext cx="9144001" cy="61603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590" y="5537244"/>
            <a:ext cx="540470" cy="108094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12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24 L -0.00122 -0.4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08"/>
          <a:stretch/>
        </p:blipFill>
        <p:spPr>
          <a:xfrm>
            <a:off x="-1" y="707887"/>
            <a:ext cx="914400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8" y="4468300"/>
            <a:ext cx="936000" cy="18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857785"/>
            <a:ext cx="9142553" cy="5084882"/>
            <a:chOff x="14993" y="6969118"/>
            <a:chExt cx="9142553" cy="508488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50474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889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29"/>
          <a:stretch/>
        </p:blipFill>
        <p:spPr>
          <a:xfrm>
            <a:off x="-1" y="697620"/>
            <a:ext cx="9144001" cy="61603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590" y="5537244"/>
            <a:ext cx="540470" cy="108094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2" y="3951210"/>
            <a:ext cx="9144001" cy="2906789"/>
            <a:chOff x="15053" y="6948453"/>
            <a:chExt cx="9144001" cy="2474446"/>
          </a:xfrm>
        </p:grpSpPr>
        <p:sp>
          <p:nvSpPr>
            <p:cNvPr id="23" name="正方形/長方形 22"/>
            <p:cNvSpPr/>
            <p:nvPr/>
          </p:nvSpPr>
          <p:spPr>
            <a:xfrm>
              <a:off x="30047" y="6948453"/>
              <a:ext cx="9129007" cy="247444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6615" y="7003552"/>
              <a:ext cx="1298753" cy="49645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242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2023-03-23T01:29:38Z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