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0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323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7411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612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68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6119"/>
            <a:ext cx="9144000" cy="63718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048" y="4092732"/>
            <a:ext cx="979752" cy="195950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464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272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t="7522"/>
          <a:stretch/>
        </p:blipFill>
        <p:spPr>
          <a:xfrm>
            <a:off x="0" y="502920"/>
            <a:ext cx="9144000" cy="6355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930" y="4450080"/>
            <a:ext cx="901172" cy="180234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135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25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6119"/>
            <a:ext cx="9144000" cy="63718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048" y="4092732"/>
            <a:ext cx="979752" cy="195950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339077"/>
            <a:ext cx="9142553" cy="1605733"/>
            <a:chOff x="14993" y="6969118"/>
            <a:chExt cx="9142553" cy="160573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56834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6175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t="7522"/>
          <a:stretch/>
        </p:blipFill>
        <p:spPr>
          <a:xfrm>
            <a:off x="0" y="502920"/>
            <a:ext cx="9144000" cy="6355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930" y="4450080"/>
            <a:ext cx="901172" cy="180234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564043"/>
            <a:ext cx="9136565" cy="1354917"/>
            <a:chOff x="14993" y="6969118"/>
            <a:chExt cx="9136565" cy="135491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31752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651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1931</cp:revision>
  <cp:lastPrinted>2021-06-25T07:07:00Z</cp:lastPrinted>
  <dcterms:created xsi:type="dcterms:W3CDTF">2019-05-16T01:35:00Z</dcterms:created>
  <dcterms:modified xsi:type="dcterms:W3CDTF">2023-03-23T01:23:43Z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