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71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798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030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43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888" y="5506719"/>
            <a:ext cx="540615" cy="108122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4940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19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10" y="4846320"/>
            <a:ext cx="515092" cy="10301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502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312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888" y="5506719"/>
            <a:ext cx="540615" cy="108122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854697"/>
            <a:ext cx="9142553" cy="1081229"/>
            <a:chOff x="14993" y="6969118"/>
            <a:chExt cx="9142553" cy="10812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0438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0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10" y="4846320"/>
            <a:ext cx="515092" cy="10301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168833"/>
            <a:ext cx="9136565" cy="1826327"/>
            <a:chOff x="14993" y="6969118"/>
            <a:chExt cx="9136565" cy="182632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78893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90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2023-03-23T01:22:17Z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