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8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3720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2536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74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2744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697" y="4516967"/>
            <a:ext cx="740304" cy="1480608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37237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324 L -0.00069 -0.3576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811" y="4701540"/>
            <a:ext cx="280142" cy="56028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36565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03486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1591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092 L -0.00122 -0.3645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697" y="4516967"/>
            <a:ext cx="740304" cy="1480608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4752337"/>
            <a:ext cx="9142553" cy="2215622"/>
            <a:chOff x="14993" y="6969118"/>
            <a:chExt cx="9142553" cy="2215622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17823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4558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811" y="4701540"/>
            <a:ext cx="280142" cy="56028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4822364"/>
            <a:ext cx="9136565" cy="2096596"/>
            <a:chOff x="14993" y="6969118"/>
            <a:chExt cx="9136565" cy="209659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05920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06026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6297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1930</cp:revision>
  <cp:lastPrinted>2021-06-25T07:07:00Z</cp:lastPrinted>
  <dcterms:created xsi:type="dcterms:W3CDTF">2019-05-16T01:35:00Z</dcterms:created>
  <dcterms:modified xsi:type="dcterms:W3CDTF">2023-03-23T01:20:40Z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