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156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089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360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91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12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30" y="2821858"/>
            <a:ext cx="1085195" cy="217039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81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41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3961"/>
          <a:stretch/>
        </p:blipFill>
        <p:spPr>
          <a:xfrm>
            <a:off x="0" y="209973"/>
            <a:ext cx="9144000" cy="66480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71" y="4490720"/>
            <a:ext cx="400792" cy="80158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767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509 L -0.00122 -0.33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12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30" y="2821858"/>
            <a:ext cx="1085195" cy="217039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" y="4182326"/>
            <a:ext cx="9142553" cy="2923894"/>
            <a:chOff x="14993" y="6969118"/>
            <a:chExt cx="9142553" cy="292389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88650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5763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3961"/>
          <a:stretch/>
        </p:blipFill>
        <p:spPr>
          <a:xfrm>
            <a:off x="0" y="209973"/>
            <a:ext cx="9144000" cy="66480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71" y="4490720"/>
            <a:ext cx="400792" cy="80158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257" y="5018211"/>
            <a:ext cx="9136565" cy="1926874"/>
            <a:chOff x="14993" y="6969118"/>
            <a:chExt cx="9136565" cy="192687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88948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6914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2023-03-23T01:17:22Z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