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936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3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817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543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472" y="4558763"/>
            <a:ext cx="967056" cy="193411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9982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044" y="4632960"/>
            <a:ext cx="373698" cy="74739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909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324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472" y="4558763"/>
            <a:ext cx="967056" cy="193411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760635"/>
            <a:ext cx="9142553" cy="1201877"/>
            <a:chOff x="14993" y="6969118"/>
            <a:chExt cx="9142553" cy="120187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16448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612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044" y="4632960"/>
            <a:ext cx="373698" cy="74739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093042"/>
            <a:ext cx="9136565" cy="1772215"/>
            <a:chOff x="14993" y="6969118"/>
            <a:chExt cx="9136565" cy="177221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73482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606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2023-03-23T01:15:21Z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