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25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5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128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87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2"/>
          <a:stretch/>
        </p:blipFill>
        <p:spPr>
          <a:xfrm>
            <a:off x="0" y="698273"/>
            <a:ext cx="9144000" cy="61597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61" y="4618682"/>
            <a:ext cx="897546" cy="179509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2636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3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r="10072"/>
          <a:stretch/>
        </p:blipFill>
        <p:spPr>
          <a:xfrm>
            <a:off x="0" y="696135"/>
            <a:ext cx="9151620" cy="61618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119" y="5600063"/>
            <a:ext cx="483610" cy="9672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282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08 L -0.00122 -0.26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2"/>
          <a:stretch/>
        </p:blipFill>
        <p:spPr>
          <a:xfrm>
            <a:off x="0" y="698273"/>
            <a:ext cx="9144000" cy="61597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61" y="4618682"/>
            <a:ext cx="897546" cy="179509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530511"/>
            <a:ext cx="9142553" cy="2398609"/>
            <a:chOff x="14993" y="6969118"/>
            <a:chExt cx="9142553" cy="239860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3612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499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r="10072"/>
          <a:stretch/>
        </p:blipFill>
        <p:spPr>
          <a:xfrm>
            <a:off x="0" y="696135"/>
            <a:ext cx="9151620" cy="616186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119" y="5600063"/>
            <a:ext cx="483610" cy="96721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3717" y="5502756"/>
            <a:ext cx="9136565" cy="1442054"/>
            <a:chOff x="14993" y="6969118"/>
            <a:chExt cx="9136565" cy="1442054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40466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1596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1949</cp:revision>
  <cp:lastPrinted>2021-06-25T07:07:00Z</cp:lastPrinted>
  <dcterms:created xsi:type="dcterms:W3CDTF">2019-05-16T01:35:00Z</dcterms:created>
  <dcterms:modified xsi:type="dcterms:W3CDTF">2023-03-23T01:13:46Z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