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100" d="100"/>
          <a:sy n="100" d="100"/>
        </p:scale>
        <p:origin x="1488" y="-3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5262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05410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71324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25089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968" y="4320655"/>
            <a:ext cx="897546" cy="1795092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2.41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97443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093 L -0.00069 -0.5407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979" y="4861559"/>
            <a:ext cx="571659" cy="1143317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8945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2.41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47250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416 L -0.00122 -0.47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968" y="4320655"/>
            <a:ext cx="897546" cy="1795092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3501305"/>
            <a:ext cx="9142553" cy="3422008"/>
            <a:chOff x="14993" y="6969118"/>
            <a:chExt cx="9142553" cy="34220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09"/>
              <a:ext cx="9136503" cy="3384617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2.41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7246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979" y="4861559"/>
            <a:ext cx="571659" cy="1143317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" y="4052744"/>
            <a:ext cx="9144000" cy="2876376"/>
            <a:chOff x="14993" y="6969118"/>
            <a:chExt cx="9136565" cy="2876376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2838984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2.41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04327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11396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1950</cp:revision>
  <cp:lastPrinted>2021-06-25T07:07:00Z</cp:lastPrinted>
  <dcterms:created xsi:type="dcterms:W3CDTF">2019-05-16T01:35:00Z</dcterms:created>
  <dcterms:modified xsi:type="dcterms:W3CDTF">2023-03-23T01:09:57Z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