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36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44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26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308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685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b="39700"/>
          <a:stretch/>
        </p:blipFill>
        <p:spPr>
          <a:xfrm>
            <a:off x="-6050" y="492368"/>
            <a:ext cx="9150050" cy="64476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996" y="4842933"/>
            <a:ext cx="846000" cy="169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845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82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5"/>
          <a:stretch/>
        </p:blipFill>
        <p:spPr>
          <a:xfrm>
            <a:off x="0" y="201775"/>
            <a:ext cx="9151620" cy="66663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534" y="4321387"/>
            <a:ext cx="666000" cy="133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7568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661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46 L -0.00122 -0.84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b="39700"/>
          <a:stretch/>
        </p:blipFill>
        <p:spPr>
          <a:xfrm>
            <a:off x="-6050" y="492368"/>
            <a:ext cx="9150050" cy="64476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996" y="4842933"/>
            <a:ext cx="846000" cy="169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1544502"/>
            <a:ext cx="9150050" cy="5453198"/>
            <a:chOff x="14993" y="6969118"/>
            <a:chExt cx="9150050" cy="545319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50050" cy="541580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2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885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5"/>
          <a:stretch/>
        </p:blipFill>
        <p:spPr>
          <a:xfrm>
            <a:off x="0" y="201775"/>
            <a:ext cx="9151620" cy="66663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534" y="4321387"/>
            <a:ext cx="666000" cy="133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1504235"/>
            <a:ext cx="9151620" cy="5481610"/>
            <a:chOff x="14993" y="6969118"/>
            <a:chExt cx="9136565" cy="5240083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52026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782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83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1950</cp:revision>
  <cp:lastPrinted>2021-06-25T07:07:00Z</cp:lastPrinted>
  <dcterms:created xsi:type="dcterms:W3CDTF">2019-05-16T01:35:00Z</dcterms:created>
  <dcterms:modified xsi:type="dcterms:W3CDTF">2023-03-23T01:07:55Z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