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00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78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953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5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93" y="5904694"/>
            <a:ext cx="324000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172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6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53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864" y="4353380"/>
            <a:ext cx="1044000" cy="208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91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729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3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93" y="5904694"/>
            <a:ext cx="324000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411507"/>
            <a:ext cx="9142553" cy="1499832"/>
            <a:chOff x="14993" y="6969118"/>
            <a:chExt cx="9142553" cy="149983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14624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835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53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864" y="4353380"/>
            <a:ext cx="1044000" cy="208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1" y="2334916"/>
            <a:ext cx="9136565" cy="4667990"/>
            <a:chOff x="14993" y="6969118"/>
            <a:chExt cx="9136565" cy="466799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463059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085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2023-03-30T02:10:57Z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