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39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431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785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12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1"/>
          <a:stretch/>
        </p:blipFill>
        <p:spPr>
          <a:xfrm>
            <a:off x="0" y="691707"/>
            <a:ext cx="9147025" cy="61810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53" y="3962400"/>
            <a:ext cx="923019" cy="184603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441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0" b="12871"/>
          <a:stretch/>
        </p:blipFill>
        <p:spPr>
          <a:xfrm>
            <a:off x="0" y="340441"/>
            <a:ext cx="9144000" cy="65224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685" y="5880875"/>
            <a:ext cx="306000" cy="61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719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24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1"/>
          <a:stretch/>
        </p:blipFill>
        <p:spPr>
          <a:xfrm>
            <a:off x="0" y="691707"/>
            <a:ext cx="9147025" cy="61810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53" y="3962400"/>
            <a:ext cx="923019" cy="184603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373533"/>
            <a:ext cx="9142553" cy="3587706"/>
            <a:chOff x="14993" y="6969118"/>
            <a:chExt cx="9142553" cy="358770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5503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074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0" b="12871"/>
          <a:stretch/>
        </p:blipFill>
        <p:spPr>
          <a:xfrm>
            <a:off x="0" y="340441"/>
            <a:ext cx="9144000" cy="65224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685" y="5880875"/>
            <a:ext cx="306000" cy="61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5656541"/>
            <a:ext cx="9136565" cy="1277659"/>
            <a:chOff x="14993" y="6969118"/>
            <a:chExt cx="9136565" cy="127765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4026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85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2023-03-30T02:07:58Z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