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3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574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45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29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7" t="20220" b="12484"/>
          <a:stretch/>
        </p:blipFill>
        <p:spPr>
          <a:xfrm>
            <a:off x="0" y="508946"/>
            <a:ext cx="9143999" cy="63795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75" y="4998720"/>
            <a:ext cx="285069" cy="57013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33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328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60" y="4901986"/>
            <a:ext cx="630000" cy="126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59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413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7" t="20220" b="12484"/>
          <a:stretch/>
        </p:blipFill>
        <p:spPr>
          <a:xfrm>
            <a:off x="0" y="508944"/>
            <a:ext cx="9144000" cy="63795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75" y="4998720"/>
            <a:ext cx="285069" cy="57013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951108"/>
            <a:ext cx="9142553" cy="1937371"/>
            <a:chOff x="14993" y="6969118"/>
            <a:chExt cx="9142553" cy="193737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9997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37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60" y="4901986"/>
            <a:ext cx="630000" cy="126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478523"/>
            <a:ext cx="9136565" cy="2447694"/>
            <a:chOff x="14993" y="6969118"/>
            <a:chExt cx="9136565" cy="244769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41030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8574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2023-03-30T02:05:11Z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