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9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07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32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40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4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4938"/>
          <a:stretch/>
        </p:blipFill>
        <p:spPr>
          <a:xfrm>
            <a:off x="0" y="374141"/>
            <a:ext cx="9144000" cy="64838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4238173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48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8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4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4"/>
          <a:stretch/>
        </p:blipFill>
        <p:spPr>
          <a:xfrm>
            <a:off x="-16963" y="707887"/>
            <a:ext cx="9160964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67" y="5892800"/>
            <a:ext cx="450000" cy="90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550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5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4938"/>
          <a:stretch/>
        </p:blipFill>
        <p:spPr>
          <a:xfrm>
            <a:off x="0" y="374141"/>
            <a:ext cx="9144000" cy="64838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4238173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396644"/>
            <a:ext cx="9142553" cy="5533384"/>
            <a:chOff x="14993" y="6969118"/>
            <a:chExt cx="9142553" cy="553338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549599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057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4"/>
          <a:stretch/>
        </p:blipFill>
        <p:spPr>
          <a:xfrm>
            <a:off x="-16963" y="707887"/>
            <a:ext cx="9160964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67" y="5892800"/>
            <a:ext cx="450000" cy="90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399966"/>
            <a:ext cx="9136565" cy="3458034"/>
            <a:chOff x="14993" y="6969118"/>
            <a:chExt cx="9136565" cy="345803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342064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7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2023-03-30T02:01:53Z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