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19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740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721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87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1905"/>
          <a:stretch/>
        </p:blipFill>
        <p:spPr>
          <a:xfrm>
            <a:off x="-13548" y="707886"/>
            <a:ext cx="915754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40" y="3962400"/>
            <a:ext cx="1069083" cy="213816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70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7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35"/>
          <a:stretch/>
        </p:blipFill>
        <p:spPr>
          <a:xfrm>
            <a:off x="-1" y="697075"/>
            <a:ext cx="9144001" cy="616092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889" y="4184550"/>
            <a:ext cx="204891" cy="4097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517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46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l="1905"/>
          <a:stretch/>
        </p:blipFill>
        <p:spPr>
          <a:xfrm>
            <a:off x="-13548" y="707886"/>
            <a:ext cx="915754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40" y="3962400"/>
            <a:ext cx="1069083" cy="213816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967477"/>
            <a:ext cx="9142553" cy="2977333"/>
            <a:chOff x="14993" y="6969118"/>
            <a:chExt cx="9142553" cy="297733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9399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614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35"/>
          <a:stretch/>
        </p:blipFill>
        <p:spPr>
          <a:xfrm>
            <a:off x="-1" y="697075"/>
            <a:ext cx="9144001" cy="616092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889" y="4184550"/>
            <a:ext cx="204891" cy="4097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138257"/>
            <a:ext cx="9136565" cy="2811183"/>
            <a:chOff x="14993" y="6969118"/>
            <a:chExt cx="9136565" cy="281118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7737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2068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2023-03-22T07:50:02Z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