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-12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550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974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223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85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/>
          <a:stretch/>
        </p:blipFill>
        <p:spPr>
          <a:xfrm>
            <a:off x="0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36" y="4070554"/>
            <a:ext cx="629342" cy="125868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498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1"/>
          <a:stretch/>
        </p:blipFill>
        <p:spPr>
          <a:xfrm>
            <a:off x="0" y="707886"/>
            <a:ext cx="9144000" cy="62263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449" y="3654100"/>
            <a:ext cx="1110196" cy="22203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895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-0.00122 -0.419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/>
          <a:stretch/>
        </p:blipFill>
        <p:spPr>
          <a:xfrm>
            <a:off x="0" y="707886"/>
            <a:ext cx="9144000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36" y="4070554"/>
            <a:ext cx="629342" cy="125868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520027"/>
            <a:ext cx="9142553" cy="2397518"/>
            <a:chOff x="14993" y="6969118"/>
            <a:chExt cx="9142553" cy="239751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36012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024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1"/>
          <a:stretch/>
        </p:blipFill>
        <p:spPr>
          <a:xfrm>
            <a:off x="0" y="707886"/>
            <a:ext cx="9144000" cy="62263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449" y="3654100"/>
            <a:ext cx="1110196" cy="222039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446444"/>
            <a:ext cx="9136565" cy="2602538"/>
            <a:chOff x="14993" y="6969118"/>
            <a:chExt cx="9136565" cy="260253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56514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1.03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221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11397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1941</cp:revision>
  <cp:lastPrinted>2021-06-25T07:07:00Z</cp:lastPrinted>
  <dcterms:created xsi:type="dcterms:W3CDTF">2019-05-16T01:35:00Z</dcterms:created>
  <dcterms:modified xsi:type="dcterms:W3CDTF">2023-03-22T07:49:11Z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