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70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603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56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013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1"/>
          <a:stretch/>
        </p:blipFill>
        <p:spPr>
          <a:xfrm>
            <a:off x="1" y="712040"/>
            <a:ext cx="9144000" cy="618037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19" y="4141040"/>
            <a:ext cx="1075850" cy="215169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026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8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5"/>
          <a:stretch/>
        </p:blipFill>
        <p:spPr>
          <a:xfrm>
            <a:off x="0" y="707885"/>
            <a:ext cx="9144000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49" y="4161997"/>
            <a:ext cx="873701" cy="17474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3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1"/>
          <a:stretch/>
        </p:blipFill>
        <p:spPr>
          <a:xfrm>
            <a:off x="1" y="712040"/>
            <a:ext cx="9144000" cy="618037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19" y="4141040"/>
            <a:ext cx="1075850" cy="215169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270193"/>
            <a:ext cx="9142553" cy="1696664"/>
            <a:chOff x="14993" y="6969118"/>
            <a:chExt cx="9142553" cy="169666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65927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907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5"/>
          <a:stretch/>
        </p:blipFill>
        <p:spPr>
          <a:xfrm>
            <a:off x="0" y="707885"/>
            <a:ext cx="9144000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49" y="4161997"/>
            <a:ext cx="873701" cy="17474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086464"/>
            <a:ext cx="9136565" cy="1880392"/>
            <a:chOff x="14993" y="6969118"/>
            <a:chExt cx="9136565" cy="188039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184300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816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2023-03-22T07:48:06Z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