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276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119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6816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184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36" y="3830081"/>
            <a:ext cx="1311751" cy="262350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657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585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288" y="5059680"/>
            <a:ext cx="578856" cy="115771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7900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3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36" y="3830081"/>
            <a:ext cx="1311751" cy="262350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190971"/>
            <a:ext cx="9142553" cy="3776988"/>
            <a:chOff x="14993" y="6969118"/>
            <a:chExt cx="9142553" cy="377698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73959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1441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288" y="5059680"/>
            <a:ext cx="578856" cy="115771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4647104"/>
            <a:ext cx="9136565" cy="2297706"/>
            <a:chOff x="14993" y="6969118"/>
            <a:chExt cx="9136565" cy="229770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26031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4110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1938</cp:revision>
  <cp:lastPrinted>2021-06-25T07:07:00Z</cp:lastPrinted>
  <dcterms:created xsi:type="dcterms:W3CDTF">2019-05-16T01:35:00Z</dcterms:created>
  <dcterms:modified xsi:type="dcterms:W3CDTF">2023-03-22T07:44:29Z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