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139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802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9532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3547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0303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245" y="5072742"/>
            <a:ext cx="864000" cy="172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2196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461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63"/>
          <a:stretch/>
        </p:blipFill>
        <p:spPr>
          <a:xfrm>
            <a:off x="0" y="707886"/>
            <a:ext cx="9144000" cy="617469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657" y="5285094"/>
            <a:ext cx="603891" cy="120778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444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509 L -0.00122 -0.4173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245" y="5072742"/>
            <a:ext cx="864000" cy="172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4033435"/>
            <a:ext cx="9142553" cy="2893145"/>
            <a:chOff x="14993" y="6969118"/>
            <a:chExt cx="9142553" cy="2893145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85575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189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63"/>
          <a:stretch/>
        </p:blipFill>
        <p:spPr>
          <a:xfrm>
            <a:off x="0" y="707886"/>
            <a:ext cx="9144000" cy="617469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657" y="5285094"/>
            <a:ext cx="603891" cy="120778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4466764"/>
            <a:ext cx="9136565" cy="2492836"/>
            <a:chOff x="14993" y="6969118"/>
            <a:chExt cx="9136565" cy="249283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45544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3590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1939</cp:revision>
  <cp:lastPrinted>2021-06-25T07:07:00Z</cp:lastPrinted>
  <dcterms:created xsi:type="dcterms:W3CDTF">2019-05-16T01:35:00Z</dcterms:created>
  <dcterms:modified xsi:type="dcterms:W3CDTF">2023-03-30T01:55:01Z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