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23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239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467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11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3174"/>
          <a:stretch/>
        </p:blipFill>
        <p:spPr>
          <a:xfrm>
            <a:off x="0" y="707886"/>
            <a:ext cx="915077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3" y="4822613"/>
            <a:ext cx="690668" cy="138133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741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320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014" y="3829835"/>
            <a:ext cx="756553" cy="151310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254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08 L -0.00122 -0.4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3174"/>
          <a:stretch/>
        </p:blipFill>
        <p:spPr>
          <a:xfrm>
            <a:off x="0" y="707886"/>
            <a:ext cx="915077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3" y="4822613"/>
            <a:ext cx="690668" cy="138133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013231"/>
            <a:ext cx="9142553" cy="2035387"/>
            <a:chOff x="14993" y="6969118"/>
            <a:chExt cx="9142553" cy="203538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99799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605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014" y="3829835"/>
            <a:ext cx="756553" cy="1513105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061085"/>
            <a:ext cx="9136565" cy="2971086"/>
            <a:chOff x="14993" y="6969118"/>
            <a:chExt cx="9136565" cy="297108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93369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766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1936</cp:revision>
  <cp:lastPrinted>2021-06-25T07:07:00Z</cp:lastPrinted>
  <dcterms:created xsi:type="dcterms:W3CDTF">2019-05-16T01:35:00Z</dcterms:created>
  <dcterms:modified xsi:type="dcterms:W3CDTF">2023-03-22T07:42:06Z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