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093" y="13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0074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5609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066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4091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42"/>
          <a:stretch/>
        </p:blipFill>
        <p:spPr>
          <a:xfrm>
            <a:off x="0" y="348861"/>
            <a:ext cx="9143999" cy="653961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849" y="3872503"/>
            <a:ext cx="1117391" cy="223478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0.73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10366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3206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1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97" r="24529" b="15970"/>
          <a:stretch/>
        </p:blipFill>
        <p:spPr>
          <a:xfrm>
            <a:off x="1" y="563879"/>
            <a:ext cx="9144000" cy="630936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974" y="4513942"/>
            <a:ext cx="197752" cy="39550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0.73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33926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07407E-6 L -0.00122 -0.376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1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42"/>
          <a:stretch/>
        </p:blipFill>
        <p:spPr>
          <a:xfrm>
            <a:off x="0" y="348861"/>
            <a:ext cx="9143999" cy="653961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849" y="3872503"/>
            <a:ext cx="1117391" cy="223478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5011103"/>
            <a:ext cx="9142553" cy="1933983"/>
            <a:chOff x="14993" y="6969118"/>
            <a:chExt cx="9142553" cy="1933983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89659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0.73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6412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97" r="24529" b="15970"/>
          <a:stretch/>
        </p:blipFill>
        <p:spPr>
          <a:xfrm>
            <a:off x="1" y="563879"/>
            <a:ext cx="9144000" cy="630936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974" y="4513942"/>
            <a:ext cx="197752" cy="395504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7257" y="4741214"/>
            <a:ext cx="9136565" cy="2189357"/>
            <a:chOff x="14993" y="6969118"/>
            <a:chExt cx="9136565" cy="2189357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15196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0.73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5334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1936</cp:revision>
  <cp:lastPrinted>2021-06-25T07:07:00Z</cp:lastPrinted>
  <dcterms:created xsi:type="dcterms:W3CDTF">2019-05-16T01:35:00Z</dcterms:created>
  <dcterms:modified xsi:type="dcterms:W3CDTF">2023-03-22T07:38:56Z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