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0976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596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66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5776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677"/>
          <a:stretch/>
        </p:blipFill>
        <p:spPr>
          <a:xfrm>
            <a:off x="0" y="707886"/>
            <a:ext cx="9144000" cy="61943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383" y="5171767"/>
            <a:ext cx="414000" cy="82799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3074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309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97"/>
            <a:ext cx="9151620" cy="68637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43" y="5466564"/>
            <a:ext cx="452357" cy="90471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7138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289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677"/>
          <a:stretch/>
        </p:blipFill>
        <p:spPr>
          <a:xfrm>
            <a:off x="0" y="707886"/>
            <a:ext cx="9144000" cy="61943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383" y="5171767"/>
            <a:ext cx="414000" cy="82799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072377"/>
            <a:ext cx="9142553" cy="1918732"/>
            <a:chOff x="14993" y="6969118"/>
            <a:chExt cx="9142553" cy="191873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88134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7096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97"/>
            <a:ext cx="9151620" cy="68637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43" y="5466564"/>
            <a:ext cx="452357" cy="90471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5330879"/>
            <a:ext cx="9136565" cy="1602430"/>
            <a:chOff x="14993" y="6969118"/>
            <a:chExt cx="9136565" cy="160243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56503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1.64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9814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1935</cp:revision>
  <cp:lastPrinted>2021-06-25T07:07:00Z</cp:lastPrinted>
  <dcterms:created xsi:type="dcterms:W3CDTF">2019-05-16T01:35:00Z</dcterms:created>
  <dcterms:modified xsi:type="dcterms:W3CDTF">2023-03-22T07:37:38Z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