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98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27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7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04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16" y="4509197"/>
            <a:ext cx="1002244" cy="200448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2879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31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 r="14096" b="10537"/>
          <a:stretch/>
        </p:blipFill>
        <p:spPr>
          <a:xfrm>
            <a:off x="0" y="580802"/>
            <a:ext cx="9144000" cy="63483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38" y="5249446"/>
            <a:ext cx="197333" cy="39466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9382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16" y="4509197"/>
            <a:ext cx="1002244" cy="200448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5621017"/>
            <a:ext cx="9142553" cy="1335368"/>
            <a:chOff x="14993" y="6969118"/>
            <a:chExt cx="9142553" cy="133536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9797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652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 r="14096" b="10537"/>
          <a:stretch/>
        </p:blipFill>
        <p:spPr>
          <a:xfrm>
            <a:off x="0" y="580802"/>
            <a:ext cx="9144000" cy="63483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38" y="5249446"/>
            <a:ext cx="197333" cy="394665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2" y="5492539"/>
            <a:ext cx="9136565" cy="1482880"/>
            <a:chOff x="14993" y="6969118"/>
            <a:chExt cx="9136565" cy="148288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454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504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1933</cp:revision>
  <cp:lastPrinted>2021-06-25T07:07:00Z</cp:lastPrinted>
  <dcterms:created xsi:type="dcterms:W3CDTF">2019-05-16T01:35:00Z</dcterms:created>
  <dcterms:modified xsi:type="dcterms:W3CDTF">2023-03-22T07:36:29Z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