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0" r:id="rId2"/>
    <p:sldId id="261" r:id="rId3"/>
    <p:sldId id="262" r:id="rId4"/>
    <p:sldId id="263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1344" y="8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64065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08137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63997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32944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1009" y="3718560"/>
            <a:ext cx="710991" cy="1421982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1.45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58275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4.07407E-6 L -0.00069 -0.5004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-250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55" y="-4392"/>
            <a:ext cx="9149856" cy="6862392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0758" y="4389120"/>
            <a:ext cx="264640" cy="529278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5055" y="7321724"/>
            <a:ext cx="9128945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36565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1.45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396291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1 -0.00416 L -0.00069 -0.424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-210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1009" y="3718560"/>
            <a:ext cx="710991" cy="1421982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0" y="3776150"/>
            <a:ext cx="9142553" cy="3139440"/>
            <a:chOff x="14993" y="6969118"/>
            <a:chExt cx="9142553" cy="3139440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3102048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1.45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44983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55" y="-4392"/>
            <a:ext cx="9149856" cy="6862392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0758" y="4389120"/>
            <a:ext cx="264640" cy="529278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-5855" y="4420594"/>
            <a:ext cx="9149855" cy="2464489"/>
            <a:chOff x="1703" y="6969118"/>
            <a:chExt cx="9149855" cy="2464489"/>
          </a:xfrm>
        </p:grpSpPr>
        <p:sp>
          <p:nvSpPr>
            <p:cNvPr id="23" name="正方形/長方形 22"/>
            <p:cNvSpPr/>
            <p:nvPr/>
          </p:nvSpPr>
          <p:spPr>
            <a:xfrm>
              <a:off x="1703" y="7006510"/>
              <a:ext cx="9142298" cy="2427097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1.45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950171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11386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1932</cp:revision>
  <cp:lastPrinted>2021-06-25T07:07:00Z</cp:lastPrinted>
  <dcterms:created xsi:type="dcterms:W3CDTF">2019-05-16T01:35:00Z</dcterms:created>
  <dcterms:modified xsi:type="dcterms:W3CDTF">2023-03-22T07:34:36Z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