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502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902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060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453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793" y="4554689"/>
            <a:ext cx="628207" cy="125641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882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4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60"/>
          <a:stretch/>
        </p:blipFill>
        <p:spPr>
          <a:xfrm>
            <a:off x="0" y="677224"/>
            <a:ext cx="9144000" cy="61955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641" y="4152678"/>
            <a:ext cx="925929" cy="18518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850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610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3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793" y="4554689"/>
            <a:ext cx="628207" cy="125641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178297"/>
            <a:ext cx="9142553" cy="2750823"/>
            <a:chOff x="14993" y="6969118"/>
            <a:chExt cx="9142553" cy="275082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71343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34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60"/>
          <a:stretch/>
        </p:blipFill>
        <p:spPr>
          <a:xfrm>
            <a:off x="0" y="677224"/>
            <a:ext cx="9144000" cy="61955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641" y="4152678"/>
            <a:ext cx="925929" cy="1851858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3137758"/>
            <a:ext cx="9136565" cy="3800071"/>
            <a:chOff x="14993" y="6969118"/>
            <a:chExt cx="9136565" cy="380007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76267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9197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1932</cp:revision>
  <cp:lastPrinted>2021-06-25T07:07:00Z</cp:lastPrinted>
  <dcterms:created xsi:type="dcterms:W3CDTF">2019-05-16T01:35:00Z</dcterms:created>
  <dcterms:modified xsi:type="dcterms:W3CDTF">2023-03-22T07:29:24Z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