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177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908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669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667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58"/>
          <a:stretch/>
        </p:blipFill>
        <p:spPr>
          <a:xfrm>
            <a:off x="1" y="586153"/>
            <a:ext cx="9144000" cy="62718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942755"/>
            <a:ext cx="1265237" cy="253047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237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8899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1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6"/>
          <a:stretch/>
        </p:blipFill>
        <p:spPr>
          <a:xfrm>
            <a:off x="0" y="195331"/>
            <a:ext cx="9151619" cy="66800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69" y="4098244"/>
            <a:ext cx="814618" cy="162923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4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99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8 0.0051 L -0.00122 -0.498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58"/>
          <a:stretch/>
        </p:blipFill>
        <p:spPr>
          <a:xfrm>
            <a:off x="1" y="586153"/>
            <a:ext cx="9144000" cy="62718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942755"/>
            <a:ext cx="1265237" cy="253047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685791"/>
            <a:ext cx="9142553" cy="3232807"/>
            <a:chOff x="14993" y="6969118"/>
            <a:chExt cx="9142553" cy="323280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1"/>
              <a:ext cx="9136503" cy="319541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04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9105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6"/>
          <a:stretch/>
        </p:blipFill>
        <p:spPr>
          <a:xfrm>
            <a:off x="0" y="195331"/>
            <a:ext cx="9151619" cy="66800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69" y="4098244"/>
            <a:ext cx="814618" cy="162923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3900755"/>
            <a:ext cx="9151619" cy="3066102"/>
            <a:chOff x="-61" y="6969118"/>
            <a:chExt cx="9151619" cy="3066102"/>
          </a:xfrm>
        </p:grpSpPr>
        <p:sp>
          <p:nvSpPr>
            <p:cNvPr id="23" name="正方形/長方形 22"/>
            <p:cNvSpPr/>
            <p:nvPr/>
          </p:nvSpPr>
          <p:spPr>
            <a:xfrm>
              <a:off x="-61" y="7006510"/>
              <a:ext cx="9144061" cy="302871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152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003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1931</cp:revision>
  <cp:lastPrinted>2021-06-25T07:07:00Z</cp:lastPrinted>
  <dcterms:created xsi:type="dcterms:W3CDTF">2019-05-16T01:35:00Z</dcterms:created>
  <dcterms:modified xsi:type="dcterms:W3CDTF">2023-03-22T07:28:31Z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