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20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0580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1119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6029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6563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800" y="4404851"/>
            <a:ext cx="1135293" cy="227058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51179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714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3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797" y="4465319"/>
            <a:ext cx="422735" cy="84546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" y="7321724"/>
            <a:ext cx="9143999" cy="6603808"/>
            <a:chOff x="-74" y="6969118"/>
            <a:chExt cx="9151632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-74" y="7006510"/>
              <a:ext cx="9151632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7106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416 L 0 -0.4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2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800" y="4404851"/>
            <a:ext cx="1135293" cy="227058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1" y="2311621"/>
            <a:ext cx="9142553" cy="4611692"/>
            <a:chOff x="14993" y="6969118"/>
            <a:chExt cx="9142553" cy="4611692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09"/>
              <a:ext cx="9136503" cy="457430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231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797" y="4465319"/>
            <a:ext cx="422735" cy="84546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4071976"/>
            <a:ext cx="9136565" cy="2844081"/>
            <a:chOff x="14993" y="6969118"/>
            <a:chExt cx="9136565" cy="2844081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1"/>
              <a:ext cx="9129007" cy="280668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1829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1930</cp:revision>
  <cp:lastPrinted>2021-06-25T07:07:00Z</cp:lastPrinted>
  <dcterms:created xsi:type="dcterms:W3CDTF">2019-05-16T01:35:00Z</dcterms:created>
  <dcterms:modified xsi:type="dcterms:W3CDTF">2023-03-22T07:27:09Z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