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64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386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13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77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b="9900"/>
          <a:stretch/>
        </p:blipFill>
        <p:spPr>
          <a:xfrm>
            <a:off x="0" y="111759"/>
            <a:ext cx="9144000" cy="6756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085" y="4998719"/>
            <a:ext cx="482918" cy="96583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35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98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9"/>
          <a:stretch/>
        </p:blipFill>
        <p:spPr>
          <a:xfrm>
            <a:off x="0" y="269707"/>
            <a:ext cx="9144000" cy="66255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797" y="4835219"/>
            <a:ext cx="874055" cy="17481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54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33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b="9900"/>
          <a:stretch/>
        </p:blipFill>
        <p:spPr>
          <a:xfrm>
            <a:off x="0" y="111759"/>
            <a:ext cx="9144000" cy="6756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085" y="4998719"/>
            <a:ext cx="482918" cy="96583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163817"/>
            <a:ext cx="9142553" cy="1816102"/>
            <a:chOff x="14993" y="6969118"/>
            <a:chExt cx="9142553" cy="181610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77871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883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9"/>
          <a:stretch/>
        </p:blipFill>
        <p:spPr>
          <a:xfrm>
            <a:off x="0" y="269707"/>
            <a:ext cx="9144000" cy="66255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797" y="4835219"/>
            <a:ext cx="874055" cy="17481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048770"/>
            <a:ext cx="9136565" cy="1942339"/>
            <a:chOff x="14993" y="6969118"/>
            <a:chExt cx="9136565" cy="194233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9049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1928</cp:revision>
  <cp:lastPrinted>2021-06-25T07:07:00Z</cp:lastPrinted>
  <dcterms:created xsi:type="dcterms:W3CDTF">2019-05-16T01:35:00Z</dcterms:created>
  <dcterms:modified xsi:type="dcterms:W3CDTF">2023-03-22T07:22:56Z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