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877" y="-1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0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43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446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4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8" b="26746"/>
          <a:stretch/>
        </p:blipFill>
        <p:spPr>
          <a:xfrm>
            <a:off x="1" y="158567"/>
            <a:ext cx="9150050" cy="67814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245" y="5293359"/>
            <a:ext cx="498158" cy="99631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2.08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2394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43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83" y="4927644"/>
            <a:ext cx="853736" cy="170747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3877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439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8" b="26746"/>
          <a:stretch/>
        </p:blipFill>
        <p:spPr>
          <a:xfrm>
            <a:off x="1" y="158567"/>
            <a:ext cx="9150050" cy="67814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245" y="5293359"/>
            <a:ext cx="498158" cy="99631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4110" y="4848857"/>
            <a:ext cx="9142553" cy="2161543"/>
            <a:chOff x="14993" y="6969118"/>
            <a:chExt cx="9142553" cy="216154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12415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2.08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222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83" y="4927644"/>
            <a:ext cx="853736" cy="1707472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304204"/>
            <a:ext cx="9136565" cy="2660476"/>
            <a:chOff x="14993" y="6969118"/>
            <a:chExt cx="9136565" cy="266047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62308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4426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2023-03-22T07:21:35Z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