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58" r:id="rId2"/>
    <p:sldId id="259" r:id="rId3"/>
    <p:sldId id="260" r:id="rId4"/>
    <p:sldId id="261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30" autoAdjust="0"/>
    <p:restoredTop sz="93253" autoAdjust="0"/>
  </p:normalViewPr>
  <p:slideViewPr>
    <p:cSldViewPr snapToGrid="0">
      <p:cViewPr varScale="1">
        <p:scale>
          <a:sx n="105" d="100"/>
          <a:sy n="105" d="100"/>
        </p:scale>
        <p:origin x="1344" y="24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245530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186362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121114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657481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093"/>
          <a:stretch/>
        </p:blipFill>
        <p:spPr>
          <a:xfrm>
            <a:off x="1447" y="707885"/>
            <a:ext cx="9142553" cy="6164863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7806" y="3205316"/>
            <a:ext cx="979784" cy="1806979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7497" y="7205977"/>
            <a:ext cx="9142553" cy="6603808"/>
            <a:chOff x="14993" y="6969118"/>
            <a:chExt cx="9142553" cy="6603808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1.35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879084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4.07407E-6 L -0.00069 -0.5027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" y="-2513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5388" r="9524" b="27881"/>
          <a:stretch/>
        </p:blipFill>
        <p:spPr>
          <a:xfrm>
            <a:off x="0" y="315778"/>
            <a:ext cx="9145590" cy="6587942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1383" y="4719483"/>
            <a:ext cx="1060561" cy="1955953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7497" y="7205977"/>
            <a:ext cx="9142553" cy="6603808"/>
            <a:chOff x="14993" y="6969118"/>
            <a:chExt cx="9142553" cy="6603808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29007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1.35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5061988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4.07407E-6 L -0.00069 -0.2696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" y="-1349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093"/>
          <a:stretch/>
        </p:blipFill>
        <p:spPr>
          <a:xfrm>
            <a:off x="1447" y="707885"/>
            <a:ext cx="9142553" cy="6164863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7806" y="3205316"/>
            <a:ext cx="979784" cy="1806979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1447" y="3760820"/>
            <a:ext cx="9142553" cy="3219100"/>
            <a:chOff x="14993" y="6969118"/>
            <a:chExt cx="9142553" cy="3219100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3181708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1.35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4260341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5388" r="9524" b="27881"/>
          <a:stretch/>
        </p:blipFill>
        <p:spPr>
          <a:xfrm>
            <a:off x="0" y="315778"/>
            <a:ext cx="9145590" cy="6587942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1383" y="4719483"/>
            <a:ext cx="1060561" cy="1955953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0" y="5353687"/>
            <a:ext cx="9144000" cy="1615347"/>
            <a:chOff x="14993" y="6969118"/>
            <a:chExt cx="9144000" cy="1615347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44000" cy="1577955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1.35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726619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11403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KASEN NILIM16</cp:lastModifiedBy>
  <cp:revision>1936</cp:revision>
  <cp:lastPrinted>2021-06-25T07:07:00Z</cp:lastPrinted>
  <dcterms:created xsi:type="dcterms:W3CDTF">2019-05-16T01:35:00Z</dcterms:created>
  <dcterms:modified xsi:type="dcterms:W3CDTF">2023-03-22T07:19:23Z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