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11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94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07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353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/>
          <a:stretch/>
        </p:blipFill>
        <p:spPr>
          <a:xfrm>
            <a:off x="-10160" y="666983"/>
            <a:ext cx="9167708" cy="61910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11" y="4226560"/>
            <a:ext cx="1085005" cy="20010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314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2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0" y="707886"/>
            <a:ext cx="9144000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20" y="3860800"/>
            <a:ext cx="891411" cy="164399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346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5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/>
          <a:stretch/>
        </p:blipFill>
        <p:spPr>
          <a:xfrm>
            <a:off x="-10160" y="666983"/>
            <a:ext cx="9167708" cy="619101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11" y="4226560"/>
            <a:ext cx="1085005" cy="2001033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995" y="3596736"/>
            <a:ext cx="9142553" cy="3332384"/>
            <a:chOff x="14993" y="6969118"/>
            <a:chExt cx="9142553" cy="3332384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294992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302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4"/>
          <a:stretch/>
        </p:blipFill>
        <p:spPr>
          <a:xfrm>
            <a:off x="0" y="707886"/>
            <a:ext cx="9144000" cy="616027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20" y="3860800"/>
            <a:ext cx="891411" cy="164399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447" y="3190971"/>
            <a:ext cx="9142553" cy="3758469"/>
            <a:chOff x="14993" y="6969118"/>
            <a:chExt cx="9142553" cy="3758469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72107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3.00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300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1934</cp:revision>
  <cp:lastPrinted>2021-06-25T07:07:00Z</cp:lastPrinted>
  <dcterms:created xsi:type="dcterms:W3CDTF">2019-05-16T01:35:00Z</dcterms:created>
  <dcterms:modified xsi:type="dcterms:W3CDTF">2023-03-22T07:16:34Z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