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-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141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158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8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9666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9"/>
          <a:stretch/>
        </p:blipFill>
        <p:spPr>
          <a:xfrm>
            <a:off x="0" y="472440"/>
            <a:ext cx="9144000" cy="63855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332" y="5299523"/>
            <a:ext cx="626254" cy="115497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6941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224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48"/>
          <a:stretch/>
        </p:blipFill>
        <p:spPr>
          <a:xfrm>
            <a:off x="-7496" y="699074"/>
            <a:ext cx="9151496" cy="637990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409" y="4610754"/>
            <a:ext cx="673911" cy="124286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2786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93 L -0.00069 -0.286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9"/>
          <a:stretch/>
        </p:blipFill>
        <p:spPr>
          <a:xfrm>
            <a:off x="0" y="472440"/>
            <a:ext cx="9144000" cy="638556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332" y="5299523"/>
            <a:ext cx="626254" cy="115497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674357"/>
            <a:ext cx="9142553" cy="1254763"/>
            <a:chOff x="14993" y="6969118"/>
            <a:chExt cx="9142553" cy="1254763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21737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9568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48"/>
          <a:stretch/>
        </p:blipFill>
        <p:spPr>
          <a:xfrm>
            <a:off x="-7496" y="699074"/>
            <a:ext cx="9151496" cy="637990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409" y="4610754"/>
            <a:ext cx="673911" cy="124286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7496" y="5232188"/>
            <a:ext cx="9158753" cy="1907752"/>
            <a:chOff x="14993" y="6969118"/>
            <a:chExt cx="9149803" cy="190775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49803" cy="187036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4300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11390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1931</cp:revision>
  <cp:lastPrinted>2021-06-25T07:07:00Z</cp:lastPrinted>
  <dcterms:created xsi:type="dcterms:W3CDTF">2019-05-16T01:35:00Z</dcterms:created>
  <dcterms:modified xsi:type="dcterms:W3CDTF">2023-03-22T07:15:39Z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