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29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3692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6340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092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6457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371" y="4462347"/>
            <a:ext cx="663680" cy="1224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821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702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35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442" y="4339771"/>
            <a:ext cx="956480" cy="1764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2272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80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40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371" y="4462347"/>
            <a:ext cx="663680" cy="1224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2385814"/>
            <a:ext cx="9142553" cy="4544757"/>
            <a:chOff x="14993" y="6969118"/>
            <a:chExt cx="9142553" cy="454475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450736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9172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442" y="4339771"/>
            <a:ext cx="956480" cy="1764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-1841" y="1673712"/>
            <a:ext cx="9142553" cy="5256858"/>
            <a:chOff x="14993" y="6969118"/>
            <a:chExt cx="9142553" cy="525685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42553" cy="521946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8153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1935</cp:revision>
  <cp:lastPrinted>2021-06-25T07:07:00Z</cp:lastPrinted>
  <dcterms:created xsi:type="dcterms:W3CDTF">2019-05-16T01:35:00Z</dcterms:created>
  <dcterms:modified xsi:type="dcterms:W3CDTF">2023-03-30T01:44:27Z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