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35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518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65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04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r="8057"/>
          <a:stretch/>
        </p:blipFill>
        <p:spPr>
          <a:xfrm>
            <a:off x="-19665" y="707886"/>
            <a:ext cx="917349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41" y="3924395"/>
            <a:ext cx="684685" cy="126273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942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08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/>
          <a:stretch/>
        </p:blipFill>
        <p:spPr>
          <a:xfrm>
            <a:off x="-20320" y="702851"/>
            <a:ext cx="9164320" cy="61551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090" y="4497493"/>
            <a:ext cx="1214902" cy="224059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464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4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r="8057"/>
          <a:stretch/>
        </p:blipFill>
        <p:spPr>
          <a:xfrm>
            <a:off x="-19665" y="707886"/>
            <a:ext cx="917349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41" y="3924395"/>
            <a:ext cx="684685" cy="126273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9665" y="3715525"/>
            <a:ext cx="9173497" cy="3231190"/>
            <a:chOff x="44081" y="6969118"/>
            <a:chExt cx="9144409" cy="3231190"/>
          </a:xfrm>
        </p:grpSpPr>
        <p:sp>
          <p:nvSpPr>
            <p:cNvPr id="22" name="正方形/長方形 21"/>
            <p:cNvSpPr/>
            <p:nvPr/>
          </p:nvSpPr>
          <p:spPr>
            <a:xfrm>
              <a:off x="51987" y="7008415"/>
              <a:ext cx="9136503" cy="319189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44081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89737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442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/>
          <a:stretch/>
        </p:blipFill>
        <p:spPr>
          <a:xfrm>
            <a:off x="-20320" y="702851"/>
            <a:ext cx="9164320" cy="61551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090" y="4497493"/>
            <a:ext cx="1214902" cy="224059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447" y="4157977"/>
            <a:ext cx="9142553" cy="2791463"/>
            <a:chOff x="14993" y="6969118"/>
            <a:chExt cx="9142553" cy="279146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75407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31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2023-03-22T07:12:35Z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