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29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7608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0086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296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2548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134" y="4709652"/>
            <a:ext cx="803401" cy="148168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2.34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2486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402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0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8" r="20215" b="5444"/>
          <a:stretch/>
        </p:blipFill>
        <p:spPr>
          <a:xfrm>
            <a:off x="-15239" y="504877"/>
            <a:ext cx="9159239" cy="638575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356" y="5416952"/>
            <a:ext cx="426212" cy="78604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2.34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7207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271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134" y="4709652"/>
            <a:ext cx="803401" cy="148168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4452944"/>
            <a:ext cx="9142553" cy="2526976"/>
            <a:chOff x="14993" y="6969118"/>
            <a:chExt cx="9142553" cy="2526976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48958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2.34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1884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8" r="20215" b="5444"/>
          <a:stretch/>
        </p:blipFill>
        <p:spPr>
          <a:xfrm>
            <a:off x="-15239" y="504877"/>
            <a:ext cx="9159239" cy="638575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356" y="5416952"/>
            <a:ext cx="426212" cy="78604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447" y="5343370"/>
            <a:ext cx="9142553" cy="1616231"/>
            <a:chOff x="14993" y="6969118"/>
            <a:chExt cx="9142553" cy="1616231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1"/>
              <a:ext cx="9129007" cy="157883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2.34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5289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1930</cp:revision>
  <cp:lastPrinted>2021-06-25T07:07:00Z</cp:lastPrinted>
  <dcterms:created xsi:type="dcterms:W3CDTF">2019-05-16T01:35:00Z</dcterms:created>
  <dcterms:modified xsi:type="dcterms:W3CDTF">2023-03-22T07:06:16Z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