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093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428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7318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2107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4589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308354"/>
            <a:ext cx="9144000" cy="657822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870" y="3929254"/>
            <a:ext cx="1572950" cy="2900931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11378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9428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47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1" y="2854"/>
            <a:ext cx="9147811" cy="685514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09" y="4892039"/>
            <a:ext cx="966997" cy="178339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01701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4.07407E-6 L -0.00069 -0.765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308354"/>
            <a:ext cx="9144000" cy="657822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870" y="3929254"/>
            <a:ext cx="1572950" cy="2900931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744171"/>
            <a:ext cx="9142553" cy="6244457"/>
            <a:chOff x="14993" y="6969118"/>
            <a:chExt cx="9142553" cy="6244457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09"/>
              <a:ext cx="9136503" cy="620706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0125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1" y="2854"/>
            <a:ext cx="9147811" cy="685514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09" y="4892039"/>
            <a:ext cx="966997" cy="1783398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3447" y="1950918"/>
            <a:ext cx="9140554" cy="4972396"/>
            <a:chOff x="14993" y="6969118"/>
            <a:chExt cx="9142553" cy="497239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493500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3484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11389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1929</cp:revision>
  <cp:lastPrinted>2021-06-25T07:07:00Z</cp:lastPrinted>
  <dcterms:created xsi:type="dcterms:W3CDTF">2019-05-16T01:35:00Z</dcterms:created>
  <dcterms:modified xsi:type="dcterms:W3CDTF">2023-03-22T07:05:16Z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