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58" r:id="rId2"/>
    <p:sldId id="259" r:id="rId3"/>
    <p:sldId id="262" r:id="rId4"/>
    <p:sldId id="263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36DA1"/>
    <a:srgbClr val="98764F"/>
    <a:srgbClr val="775A3A"/>
    <a:srgbClr val="89673A"/>
    <a:srgbClr val="9D7D54"/>
    <a:srgbClr val="816041"/>
    <a:srgbClr val="E5E2D7"/>
    <a:srgbClr val="EDAA7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830" autoAdjust="0"/>
    <p:restoredTop sz="93253" autoAdjust="0"/>
  </p:normalViewPr>
  <p:slideViewPr>
    <p:cSldViewPr snapToGrid="0">
      <p:cViewPr varScale="1">
        <p:scale>
          <a:sx n="105" d="100"/>
          <a:sy n="105" d="100"/>
        </p:scale>
        <p:origin x="2093" y="53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701123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569551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6621506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502189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7DED8-A012-44C1-BD90-623BD5616015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A8DA-30C8-42C6-93E9-3804683F52F2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C1CE-B463-4FEB-85BD-B509F3FCD3F5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64DA-919E-4EC1-BA8C-A5885F06F175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C338C-9E27-4B38-8CBF-948FD62016C3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1086-0ED5-4FCC-BA11-2A72391D125E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DC54-AA8E-4B2B-91AB-79400480B5EA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4ACDD-7DCC-499A-A16A-5B9C7881368C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F0AD-2837-4F36-A810-358A3FCA139C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342E-BEF8-464B-A2A2-917C906B27C2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3EF6-901D-4678-9B26-BAFE2B1A0CCA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EB0F4-2188-4930-AE8D-2F569E02258B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16468"/>
            <a:ext cx="9144000" cy="6641532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1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6600" y="3722914"/>
            <a:ext cx="699045" cy="1289221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7497" y="7205977"/>
            <a:ext cx="9142553" cy="6603808"/>
            <a:chOff x="14993" y="6969118"/>
            <a:chExt cx="9142553" cy="6603808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10"/>
              <a:ext cx="9136503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2.80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1156829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4.07407E-6 L -0.00069 -0.6518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" y="-3259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71"/>
          <a:stretch/>
        </p:blipFill>
        <p:spPr>
          <a:xfrm>
            <a:off x="-4814" y="689298"/>
            <a:ext cx="9148814" cy="6169511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9554" y="4968240"/>
            <a:ext cx="902266" cy="1664018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2</a:t>
            </a:fld>
            <a:endParaRPr kumimoji="1" lang="ja-JP" altLang="en-US"/>
          </a:p>
        </p:txBody>
      </p:sp>
      <p:grpSp>
        <p:nvGrpSpPr>
          <p:cNvPr id="22" name="グループ化 21"/>
          <p:cNvGrpSpPr/>
          <p:nvPr/>
        </p:nvGrpSpPr>
        <p:grpSpPr>
          <a:xfrm>
            <a:off x="7497" y="7205977"/>
            <a:ext cx="9142553" cy="6603808"/>
            <a:chOff x="14993" y="6969118"/>
            <a:chExt cx="9142553" cy="6603808"/>
          </a:xfrm>
        </p:grpSpPr>
        <p:sp>
          <p:nvSpPr>
            <p:cNvPr id="23" name="正方形/長方形 22"/>
            <p:cNvSpPr/>
            <p:nvPr/>
          </p:nvSpPr>
          <p:spPr>
            <a:xfrm>
              <a:off x="14993" y="7006510"/>
              <a:ext cx="9129007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2.80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6937241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69 -0.00116 L -0.00069 -0.44653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22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16468"/>
            <a:ext cx="9144000" cy="6641532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10" name="図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6600" y="3722914"/>
            <a:ext cx="699045" cy="1289221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1447" y="2743918"/>
            <a:ext cx="9142553" cy="4172139"/>
            <a:chOff x="14993" y="6969118"/>
            <a:chExt cx="9142553" cy="4172139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10"/>
              <a:ext cx="9136503" cy="4134747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2.80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220274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71"/>
          <a:stretch/>
        </p:blipFill>
        <p:spPr>
          <a:xfrm>
            <a:off x="-4814" y="689298"/>
            <a:ext cx="9148814" cy="6169511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4</a:t>
            </a:fld>
            <a:endParaRPr kumimoji="1" lang="ja-JP" altLang="en-US"/>
          </a:p>
        </p:txBody>
      </p:sp>
      <p:pic>
        <p:nvPicPr>
          <p:cNvPr id="10" name="図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9554" y="4968240"/>
            <a:ext cx="902266" cy="1664018"/>
          </a:xfrm>
          <a:prstGeom prst="rect">
            <a:avLst/>
          </a:prstGeom>
        </p:spPr>
      </p:pic>
      <p:grpSp>
        <p:nvGrpSpPr>
          <p:cNvPr id="22" name="グループ化 21"/>
          <p:cNvGrpSpPr/>
          <p:nvPr/>
        </p:nvGrpSpPr>
        <p:grpSpPr>
          <a:xfrm>
            <a:off x="2806" y="4147589"/>
            <a:ext cx="9142553" cy="2771370"/>
            <a:chOff x="14993" y="6969118"/>
            <a:chExt cx="9142553" cy="2771370"/>
          </a:xfrm>
        </p:grpSpPr>
        <p:sp>
          <p:nvSpPr>
            <p:cNvPr id="23" name="正方形/長方形 22"/>
            <p:cNvSpPr/>
            <p:nvPr/>
          </p:nvSpPr>
          <p:spPr>
            <a:xfrm>
              <a:off x="14993" y="7006509"/>
              <a:ext cx="9129007" cy="2733979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2.80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946062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11397</TotalTime>
  <Words>44</Words>
  <Application>Microsoft Office PowerPoint</Application>
  <PresentationFormat>画面に合わせる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KASEN NILIM16</cp:lastModifiedBy>
  <cp:revision>1928</cp:revision>
  <cp:lastPrinted>2021-06-25T07:07:00Z</cp:lastPrinted>
  <dcterms:created xsi:type="dcterms:W3CDTF">2019-05-16T01:35:00Z</dcterms:created>
  <dcterms:modified xsi:type="dcterms:W3CDTF">2023-03-22T07:03:51Z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