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1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8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576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784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8364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899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38"/>
          <a:stretch/>
        </p:blipFill>
        <p:spPr>
          <a:xfrm>
            <a:off x="-6050" y="0"/>
            <a:ext cx="9150050" cy="68681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03" y="4318000"/>
            <a:ext cx="777263" cy="143347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107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39 L -0.00069 -0.731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848" y="4992914"/>
            <a:ext cx="883899" cy="163014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93897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647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254 L 0.00052 -0.684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38"/>
          <a:stretch/>
        </p:blipFill>
        <p:spPr>
          <a:xfrm>
            <a:off x="-6050" y="0"/>
            <a:ext cx="9150050" cy="68681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03" y="4318000"/>
            <a:ext cx="777263" cy="143347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6050" y="2191324"/>
            <a:ext cx="9150050" cy="4739247"/>
            <a:chOff x="14993" y="6969118"/>
            <a:chExt cx="9150050" cy="473924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50050" cy="470185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192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848" y="4992914"/>
            <a:ext cx="883899" cy="1630142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2804101"/>
            <a:ext cx="9151495" cy="4097442"/>
            <a:chOff x="14993" y="6969118"/>
            <a:chExt cx="9151495" cy="409744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51495" cy="406005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67735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0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1929</cp:revision>
  <cp:lastPrinted>2021-06-25T07:07:00Z</cp:lastPrinted>
  <dcterms:created xsi:type="dcterms:W3CDTF">2019-05-16T01:35:00Z</dcterms:created>
  <dcterms:modified xsi:type="dcterms:W3CDTF">2023-03-22T07:02:41Z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