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556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921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811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96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781" y="4373880"/>
            <a:ext cx="906939" cy="181387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395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61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7" r="5462"/>
          <a:stretch/>
        </p:blipFill>
        <p:spPr>
          <a:xfrm>
            <a:off x="-1" y="393538"/>
            <a:ext cx="9144001" cy="64644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756" y="4867951"/>
            <a:ext cx="374498" cy="7489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706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35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781" y="4373880"/>
            <a:ext cx="906939" cy="181387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043677"/>
            <a:ext cx="9142553" cy="2901133"/>
            <a:chOff x="14993" y="6969118"/>
            <a:chExt cx="9142553" cy="290113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8637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805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7" r="5462"/>
          <a:stretch/>
        </p:blipFill>
        <p:spPr>
          <a:xfrm>
            <a:off x="-1" y="393538"/>
            <a:ext cx="9144001" cy="64644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756" y="4867951"/>
            <a:ext cx="374498" cy="748995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627770"/>
            <a:ext cx="9139107" cy="2321670"/>
            <a:chOff x="4893" y="6969118"/>
            <a:chExt cx="9139107" cy="232167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8427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84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2023-03-22T07:01:48Z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