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-2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12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617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655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35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>
          <a:xfrm>
            <a:off x="1" y="707886"/>
            <a:ext cx="9144000" cy="61746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764756" cy="152951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358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610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9" b="33915"/>
          <a:stretch/>
        </p:blipFill>
        <p:spPr>
          <a:xfrm>
            <a:off x="-30480" y="133096"/>
            <a:ext cx="9174480" cy="67706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16" y="6152349"/>
            <a:ext cx="261544" cy="52308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971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157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3"/>
          <a:stretch/>
        </p:blipFill>
        <p:spPr>
          <a:xfrm>
            <a:off x="1" y="707886"/>
            <a:ext cx="9144000" cy="617469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764756" cy="152951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2999737"/>
            <a:ext cx="9142553" cy="3991372"/>
            <a:chOff x="14993" y="6969118"/>
            <a:chExt cx="9142553" cy="399137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95398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754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9" b="33915"/>
          <a:stretch/>
        </p:blipFill>
        <p:spPr>
          <a:xfrm>
            <a:off x="-30480" y="133096"/>
            <a:ext cx="9174480" cy="67706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16" y="6152349"/>
            <a:ext cx="261544" cy="52308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4893" y="6004964"/>
            <a:ext cx="9139107" cy="1031852"/>
            <a:chOff x="4893" y="6969118"/>
            <a:chExt cx="9139107" cy="1031852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99446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1.76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7864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1943</cp:revision>
  <cp:lastPrinted>2021-06-25T07:07:00Z</cp:lastPrinted>
  <dcterms:created xsi:type="dcterms:W3CDTF">2019-05-16T01:35:00Z</dcterms:created>
  <dcterms:modified xsi:type="dcterms:W3CDTF">2023-03-22T07:00:53Z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