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8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734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514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472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37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0" y="707885"/>
            <a:ext cx="9144000" cy="61746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059" y="3932903"/>
            <a:ext cx="752656" cy="150531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684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559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2"/>
          <a:stretch/>
        </p:blipFill>
        <p:spPr>
          <a:xfrm>
            <a:off x="0" y="707886"/>
            <a:ext cx="9144000" cy="61535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12" y="5729485"/>
            <a:ext cx="490068" cy="98013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097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26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0" y="707885"/>
            <a:ext cx="9144000" cy="61746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059" y="3932903"/>
            <a:ext cx="752656" cy="150531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360389"/>
            <a:ext cx="9142553" cy="3577440"/>
            <a:chOff x="14993" y="6969118"/>
            <a:chExt cx="9142553" cy="357744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54004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878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2"/>
          <a:stretch/>
        </p:blipFill>
        <p:spPr>
          <a:xfrm>
            <a:off x="0" y="707886"/>
            <a:ext cx="9144000" cy="61535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12" y="5729485"/>
            <a:ext cx="490068" cy="98013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244990"/>
            <a:ext cx="9139107" cy="1694290"/>
            <a:chOff x="4893" y="6969118"/>
            <a:chExt cx="9139107" cy="169429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65689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250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2023-03-22T06:59:48Z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