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0" r:id="rId4"/>
    <p:sldId id="261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>
        <p:scale>
          <a:sx n="100" d="100"/>
          <a:sy n="100" d="100"/>
        </p:scale>
        <p:origin x="1488" y="187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83298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86636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52864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02435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77"/>
          <a:stretch/>
        </p:blipFill>
        <p:spPr>
          <a:xfrm>
            <a:off x="0" y="707886"/>
            <a:ext cx="9144000" cy="618059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188" y="4093028"/>
            <a:ext cx="702000" cy="1404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7497" y="7205977"/>
            <a:ext cx="9142553" cy="6603808"/>
            <a:chOff x="14993" y="6969118"/>
            <a:chExt cx="9142553" cy="6603808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1.56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96526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4.07407E-6 L -0.00069 -0.4592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99"/>
          <a:stretch/>
        </p:blipFill>
        <p:spPr>
          <a:xfrm>
            <a:off x="0" y="707886"/>
            <a:ext cx="9144000" cy="616535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7938" y="3760335"/>
            <a:ext cx="648233" cy="1296466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22" name="グループ化 21"/>
          <p:cNvGrpSpPr/>
          <p:nvPr/>
        </p:nvGrpSpPr>
        <p:grpSpPr>
          <a:xfrm>
            <a:off x="-10100" y="7081410"/>
            <a:ext cx="9139107" cy="6603808"/>
            <a:chOff x="4893" y="6969118"/>
            <a:chExt cx="9139107" cy="6603808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6566416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489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5247" y="7006510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1.56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35077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39 -0.00301 L 0.00139 -0.4814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9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77"/>
          <a:stretch/>
        </p:blipFill>
        <p:spPr>
          <a:xfrm>
            <a:off x="0" y="707886"/>
            <a:ext cx="9144000" cy="618059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188" y="4093028"/>
            <a:ext cx="702000" cy="1404000"/>
          </a:xfrm>
          <a:prstGeom prst="rect">
            <a:avLst/>
          </a:prstGeom>
        </p:spPr>
      </p:pic>
      <p:grpSp>
        <p:nvGrpSpPr>
          <p:cNvPr id="23" name="グループ化 22"/>
          <p:cNvGrpSpPr/>
          <p:nvPr/>
        </p:nvGrpSpPr>
        <p:grpSpPr>
          <a:xfrm>
            <a:off x="0" y="4055291"/>
            <a:ext cx="9142553" cy="2904309"/>
            <a:chOff x="14993" y="6969118"/>
            <a:chExt cx="9142553" cy="2904309"/>
          </a:xfrm>
        </p:grpSpPr>
        <p:sp>
          <p:nvSpPr>
            <p:cNvPr id="22" name="正方形/長方形 21"/>
            <p:cNvSpPr/>
            <p:nvPr/>
          </p:nvSpPr>
          <p:spPr>
            <a:xfrm>
              <a:off x="14993" y="7006510"/>
              <a:ext cx="9136503" cy="2866917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>
            <a:xfrm>
              <a:off x="1505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7858793" y="7008415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1.56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35895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99"/>
          <a:stretch/>
        </p:blipFill>
        <p:spPr>
          <a:xfrm>
            <a:off x="0" y="707886"/>
            <a:ext cx="9144000" cy="616535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7938" y="3760335"/>
            <a:ext cx="648233" cy="1296466"/>
          </a:xfrm>
          <a:prstGeom prst="rect">
            <a:avLst/>
          </a:prstGeom>
        </p:spPr>
      </p:pic>
      <p:grpSp>
        <p:nvGrpSpPr>
          <p:cNvPr id="22" name="グループ化 21"/>
          <p:cNvGrpSpPr/>
          <p:nvPr/>
        </p:nvGrpSpPr>
        <p:grpSpPr>
          <a:xfrm>
            <a:off x="0" y="3775323"/>
            <a:ext cx="9139107" cy="3112905"/>
            <a:chOff x="4893" y="6969118"/>
            <a:chExt cx="9139107" cy="3112905"/>
          </a:xfrm>
        </p:grpSpPr>
        <p:sp>
          <p:nvSpPr>
            <p:cNvPr id="23" name="正方形/長方形 22"/>
            <p:cNvSpPr/>
            <p:nvPr/>
          </p:nvSpPr>
          <p:spPr>
            <a:xfrm>
              <a:off x="14993" y="7006510"/>
              <a:ext cx="9129007" cy="3075513"/>
            </a:xfrm>
            <a:prstGeom prst="rect">
              <a:avLst/>
            </a:prstGeom>
            <a:solidFill>
              <a:srgbClr val="00FFFF">
                <a:alpha val="49804"/>
              </a:srgbClr>
            </a:solidFill>
            <a:ln>
              <a:solidFill>
                <a:srgbClr val="00FF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/>
            <p:nvPr/>
          </p:nvCxnSpPr>
          <p:spPr>
            <a:xfrm>
              <a:off x="4893" y="6969118"/>
              <a:ext cx="9136505" cy="5"/>
            </a:xfrm>
            <a:prstGeom prst="line">
              <a:avLst/>
            </a:prstGeom>
            <a:ln w="762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845247" y="7006510"/>
              <a:ext cx="1298753" cy="584775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1.56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33087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11406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1940</cp:revision>
  <cp:lastPrinted>2021-06-25T07:07:00Z</cp:lastPrinted>
  <dcterms:created xsi:type="dcterms:W3CDTF">2019-05-16T01:35:00Z</dcterms:created>
  <dcterms:modified xsi:type="dcterms:W3CDTF">2023-03-30T01:32:38Z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