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3547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7250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23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023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1" y="5705"/>
            <a:ext cx="9151621" cy="68522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821" y="5052907"/>
            <a:ext cx="522000" cy="104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4801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69 L -0.00069 -0.599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39"/>
          <a:stretch/>
        </p:blipFill>
        <p:spPr>
          <a:xfrm>
            <a:off x="0" y="562187"/>
            <a:ext cx="9143999" cy="63203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428" y="4921149"/>
            <a:ext cx="612000" cy="1224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409917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4893" y="7006510"/>
              <a:ext cx="91391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2645" y="7003969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9300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6296E-6 L 0.00035 -0.70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1" y="5705"/>
            <a:ext cx="9151621" cy="68522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821" y="5052907"/>
            <a:ext cx="522000" cy="104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093760"/>
            <a:ext cx="9142553" cy="3815040"/>
            <a:chOff x="14993" y="6969118"/>
            <a:chExt cx="9142553" cy="381504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77764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507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39"/>
          <a:stretch/>
        </p:blipFill>
        <p:spPr>
          <a:xfrm>
            <a:off x="0" y="562187"/>
            <a:ext cx="9143999" cy="63203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428" y="4921149"/>
            <a:ext cx="612000" cy="1224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2602585"/>
            <a:ext cx="9144000" cy="4340082"/>
            <a:chOff x="1" y="6969118"/>
            <a:chExt cx="9144000" cy="4340082"/>
          </a:xfrm>
        </p:grpSpPr>
        <p:sp>
          <p:nvSpPr>
            <p:cNvPr id="23" name="正方形/長方形 22"/>
            <p:cNvSpPr/>
            <p:nvPr/>
          </p:nvSpPr>
          <p:spPr>
            <a:xfrm>
              <a:off x="1" y="7006509"/>
              <a:ext cx="9144000" cy="430269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2645" y="701320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5768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1943</cp:revision>
  <cp:lastPrinted>2021-06-25T07:07:00Z</cp:lastPrinted>
  <dcterms:created xsi:type="dcterms:W3CDTF">2019-05-16T01:35:00Z</dcterms:created>
  <dcterms:modified xsi:type="dcterms:W3CDTF">2023-03-30T01:25:50Z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