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934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765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38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345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0" y="707886"/>
            <a:ext cx="9144000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368" y="4254499"/>
            <a:ext cx="1032828" cy="206565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9918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62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0" y="-7575"/>
            <a:ext cx="9154100" cy="68655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70" y="4907280"/>
            <a:ext cx="459260" cy="9185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8456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32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0" y="707886"/>
            <a:ext cx="9144000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368" y="4254499"/>
            <a:ext cx="1032828" cy="206565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025897"/>
            <a:ext cx="9142553" cy="2965212"/>
            <a:chOff x="14993" y="6969118"/>
            <a:chExt cx="9142553" cy="296521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92782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544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0" y="-7575"/>
            <a:ext cx="9154100" cy="68655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70" y="4907280"/>
            <a:ext cx="459260" cy="9185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099" y="4895705"/>
            <a:ext cx="9154100" cy="2072254"/>
            <a:chOff x="4893" y="6969118"/>
            <a:chExt cx="9139107" cy="207225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3486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7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2023-03-22T06:48:39Z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