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-19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8465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8261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9224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1221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" b="2933"/>
          <a:stretch/>
        </p:blipFill>
        <p:spPr>
          <a:xfrm>
            <a:off x="-7620" y="70053"/>
            <a:ext cx="9151620" cy="679556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354" y="4883572"/>
            <a:ext cx="756000" cy="1512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5.28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693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139 L -0.00069 -0.896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4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427" y="4741333"/>
            <a:ext cx="558000" cy="1116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" y="7066895"/>
            <a:ext cx="9144000" cy="6603808"/>
            <a:chOff x="1" y="6969118"/>
            <a:chExt cx="9144000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" y="7006510"/>
              <a:ext cx="9144000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5.28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3848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138 L 0 -0.745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" b="2933"/>
          <a:stretch/>
        </p:blipFill>
        <p:spPr>
          <a:xfrm>
            <a:off x="-7620" y="70053"/>
            <a:ext cx="9151620" cy="679556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354" y="4883572"/>
            <a:ext cx="756000" cy="1512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847" y="1051595"/>
            <a:ext cx="9142553" cy="5897624"/>
            <a:chOff x="14993" y="6969118"/>
            <a:chExt cx="9142553" cy="5897624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586023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5.28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2077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427" y="4741333"/>
            <a:ext cx="558000" cy="1116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1954863"/>
            <a:ext cx="9144000" cy="4961044"/>
            <a:chOff x="1" y="6969118"/>
            <a:chExt cx="9144000" cy="4961044"/>
          </a:xfrm>
        </p:grpSpPr>
        <p:sp>
          <p:nvSpPr>
            <p:cNvPr id="23" name="正方形/長方形 22"/>
            <p:cNvSpPr/>
            <p:nvPr/>
          </p:nvSpPr>
          <p:spPr>
            <a:xfrm>
              <a:off x="1" y="7006509"/>
              <a:ext cx="9144000" cy="492365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5.28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8669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1940</cp:revision>
  <cp:lastPrinted>2021-06-25T07:07:00Z</cp:lastPrinted>
  <dcterms:created xsi:type="dcterms:W3CDTF">2019-05-16T01:35:00Z</dcterms:created>
  <dcterms:modified xsi:type="dcterms:W3CDTF">2023-03-30T01:17:37Z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