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110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780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165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70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65" y="4327205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6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8"/>
          <a:stretch/>
        </p:blipFill>
        <p:spPr>
          <a:xfrm>
            <a:off x="-15240" y="707886"/>
            <a:ext cx="91592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401" y="5457370"/>
            <a:ext cx="414000" cy="82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023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2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65" y="4327205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8384" y="4518294"/>
            <a:ext cx="9142553" cy="2501903"/>
            <a:chOff x="14993" y="6969118"/>
            <a:chExt cx="9142553" cy="250190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6451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41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8"/>
          <a:stretch/>
        </p:blipFill>
        <p:spPr>
          <a:xfrm>
            <a:off x="-15240" y="707886"/>
            <a:ext cx="915924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401" y="5457370"/>
            <a:ext cx="414000" cy="82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5608957"/>
            <a:ext cx="9139107" cy="1506330"/>
            <a:chOff x="4893" y="6969118"/>
            <a:chExt cx="9139107" cy="150633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6893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69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2023-03-22T06:46:39Z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