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-2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53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548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820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63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47" y="4886960"/>
            <a:ext cx="713051" cy="142610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2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1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9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225776"/>
            <a:ext cx="740229" cy="14804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4893" y="7006510"/>
              <a:ext cx="91391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430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145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47" y="4886960"/>
            <a:ext cx="713051" cy="142610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722617"/>
            <a:ext cx="9142553" cy="1226823"/>
            <a:chOff x="14993" y="6969118"/>
            <a:chExt cx="9142553" cy="122682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18943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1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9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225776"/>
            <a:ext cx="740229" cy="148045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6072534"/>
            <a:ext cx="9144001" cy="846763"/>
            <a:chOff x="4893" y="6969118"/>
            <a:chExt cx="9139108" cy="846763"/>
          </a:xfrm>
        </p:grpSpPr>
        <p:sp>
          <p:nvSpPr>
            <p:cNvPr id="23" name="正方形/長方形 22"/>
            <p:cNvSpPr/>
            <p:nvPr/>
          </p:nvSpPr>
          <p:spPr>
            <a:xfrm>
              <a:off x="4894" y="7006510"/>
              <a:ext cx="9139107" cy="80937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941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1938</cp:revision>
  <cp:lastPrinted>2021-06-25T07:07:00Z</cp:lastPrinted>
  <dcterms:created xsi:type="dcterms:W3CDTF">2019-05-16T01:35:00Z</dcterms:created>
  <dcterms:modified xsi:type="dcterms:W3CDTF">2023-03-22T06:41:14Z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