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049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558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828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155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21"/>
          <a:stretch/>
        </p:blipFill>
        <p:spPr>
          <a:xfrm>
            <a:off x="-1" y="689237"/>
            <a:ext cx="9144001" cy="61687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247" y="4339771"/>
            <a:ext cx="810000" cy="16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4059" cy="6603808"/>
            <a:chOff x="14993" y="6969118"/>
            <a:chExt cx="9144059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2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8146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231 L -0.0007 -0.89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9"/>
          <a:stretch/>
        </p:blipFill>
        <p:spPr>
          <a:xfrm>
            <a:off x="0" y="707886"/>
            <a:ext cx="9144000" cy="61729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555" y="5711914"/>
            <a:ext cx="324000" cy="64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066896"/>
            <a:ext cx="9144000" cy="6603808"/>
            <a:chOff x="4892" y="6969118"/>
            <a:chExt cx="9144000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4893" y="7006510"/>
              <a:ext cx="9139108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2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4.71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180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21"/>
          <a:stretch/>
        </p:blipFill>
        <p:spPr>
          <a:xfrm>
            <a:off x="-1" y="689237"/>
            <a:ext cx="9144001" cy="61687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247" y="4339771"/>
            <a:ext cx="810000" cy="16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086973"/>
            <a:ext cx="9144059" cy="5785540"/>
            <a:chOff x="14993" y="6969118"/>
            <a:chExt cx="9144059" cy="578554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57481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2" y="6969118"/>
              <a:ext cx="9144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423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9"/>
          <a:stretch/>
        </p:blipFill>
        <p:spPr>
          <a:xfrm>
            <a:off x="0" y="707886"/>
            <a:ext cx="9144000" cy="61729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555" y="5711914"/>
            <a:ext cx="324000" cy="64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16879" y="4403041"/>
            <a:ext cx="9180000" cy="2477819"/>
            <a:chOff x="-16879" y="6969118"/>
            <a:chExt cx="9180000" cy="2477819"/>
          </a:xfrm>
        </p:grpSpPr>
        <p:sp>
          <p:nvSpPr>
            <p:cNvPr id="23" name="正方形/長方形 22"/>
            <p:cNvSpPr/>
            <p:nvPr/>
          </p:nvSpPr>
          <p:spPr>
            <a:xfrm>
              <a:off x="1" y="7006510"/>
              <a:ext cx="9144000" cy="244042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-16879" y="6969118"/>
              <a:ext cx="9180000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026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2023-03-30T01:09:28Z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